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7" d="100"/>
          <a:sy n="67" d="100"/>
        </p:scale>
        <p:origin x="79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B14909F-F9D6-4A9F-8C5E-774C9DB0BFA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5B198B0F-92D6-4234-B76B-31E4E28D71C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6DA18865-FEE0-4D50-959B-4A00988680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96BF1F-0579-4496-BD19-7C5C5469C146}" type="datetimeFigureOut">
              <a:rPr lang="hu-HU" smtClean="0"/>
              <a:t>2021. 05. 05.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E1DFB508-0956-4B3C-80DB-7323CDB3BE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370C4A99-846D-43D1-9F9B-D449DFEA13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828A09-C517-4EAF-9EC0-7765D9F237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9961432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A2525EB7-BEF3-4896-A8E2-73BA7FD77B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92462E33-3020-4E4A-8857-0256A7B99D7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AECED786-2BAA-4A74-944C-1435CE4BB7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96BF1F-0579-4496-BD19-7C5C5469C146}" type="datetimeFigureOut">
              <a:rPr lang="hu-HU" smtClean="0"/>
              <a:t>2021. 05. 05.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4D2221AE-2300-4A53-938E-F6D8F23759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C0F01CB9-9DA0-40ED-AA2C-EB7E4F88F4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828A09-C517-4EAF-9EC0-7765D9F237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2360785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>
            <a:extLst>
              <a:ext uri="{FF2B5EF4-FFF2-40B4-BE49-F238E27FC236}">
                <a16:creationId xmlns:a16="http://schemas.microsoft.com/office/drawing/2014/main" id="{7084DA22-439F-400C-9D13-4FE1C235703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0682E14D-0877-4C0F-BF19-6E453B0D906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1AE2030C-19B4-4A02-9B33-5EF28FC8FC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96BF1F-0579-4496-BD19-7C5C5469C146}" type="datetimeFigureOut">
              <a:rPr lang="hu-HU" smtClean="0"/>
              <a:t>2021. 05. 05.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75214EB5-CDF7-4D33-B196-57D81A435E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8C962D9C-DDC2-4012-868B-85AC215327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828A09-C517-4EAF-9EC0-7765D9F237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006351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266A3F6E-DA37-406D-A9F7-34D163EE5F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A35E589C-58A1-401E-9D07-F456332B961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02626E77-24B6-4F99-8941-ED1B394FEE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96BF1F-0579-4496-BD19-7C5C5469C146}" type="datetimeFigureOut">
              <a:rPr lang="hu-HU" smtClean="0"/>
              <a:t>2021. 05. 05.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C486A125-62EC-49C1-B8FC-55058CBEEB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B8655B17-6235-4852-B71F-2846455FD0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828A09-C517-4EAF-9EC0-7765D9F237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038862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BCD5599F-C717-401C-9740-52D974FC98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225BD3BB-9DC1-494E-9248-F46FDE351F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2E8012A8-CBBA-4C91-A0A8-2015E14A1E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96BF1F-0579-4496-BD19-7C5C5469C146}" type="datetimeFigureOut">
              <a:rPr lang="hu-HU" smtClean="0"/>
              <a:t>2021. 05. 05.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B2296128-A8A4-49A3-9A31-4756E9B0FF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FEE7B36F-87FF-4F9A-AD38-0557D05A73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828A09-C517-4EAF-9EC0-7765D9F237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740829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FB36F5A9-CBA9-49A4-934A-9209FB3F8AB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ACE81658-A652-4F84-895B-32BF42DA47C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6AF95596-4C0C-4365-9DEB-DB10DAEE0DA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9AAE6737-E834-4BA7-AEE3-9D3967AB67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96BF1F-0579-4496-BD19-7C5C5469C146}" type="datetimeFigureOut">
              <a:rPr lang="hu-HU" smtClean="0"/>
              <a:t>2021. 05. 05.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EDEAA930-411E-4619-9735-DB48211E7A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2E1BEC2F-F76E-4798-B99A-256A37D66E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828A09-C517-4EAF-9EC0-7765D9F237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145683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74A0141-40D4-49BC-8B45-017136F061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237D83CB-4D59-46DF-9C22-650631FAFC5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024F3F06-B7AE-4685-9F11-CB682462664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>
            <a:extLst>
              <a:ext uri="{FF2B5EF4-FFF2-40B4-BE49-F238E27FC236}">
                <a16:creationId xmlns:a16="http://schemas.microsoft.com/office/drawing/2014/main" id="{3AA4E88F-885E-4EA8-8292-41549F8377C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>
            <a:extLst>
              <a:ext uri="{FF2B5EF4-FFF2-40B4-BE49-F238E27FC236}">
                <a16:creationId xmlns:a16="http://schemas.microsoft.com/office/drawing/2014/main" id="{45A15460-A467-4D2B-BEB5-812A5DF535C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Dátum helye 6">
            <a:extLst>
              <a:ext uri="{FF2B5EF4-FFF2-40B4-BE49-F238E27FC236}">
                <a16:creationId xmlns:a16="http://schemas.microsoft.com/office/drawing/2014/main" id="{64A25968-69B2-4C4B-89DD-56CD1BC35F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96BF1F-0579-4496-BD19-7C5C5469C146}" type="datetimeFigureOut">
              <a:rPr lang="hu-HU" smtClean="0"/>
              <a:t>2021. 05. 05.</a:t>
            </a:fld>
            <a:endParaRPr lang="hu-HU"/>
          </a:p>
        </p:txBody>
      </p:sp>
      <p:sp>
        <p:nvSpPr>
          <p:cNvPr id="8" name="Élőláb helye 7">
            <a:extLst>
              <a:ext uri="{FF2B5EF4-FFF2-40B4-BE49-F238E27FC236}">
                <a16:creationId xmlns:a16="http://schemas.microsoft.com/office/drawing/2014/main" id="{347B3587-F871-4338-A7F1-EDEA63CCFE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>
            <a:extLst>
              <a:ext uri="{FF2B5EF4-FFF2-40B4-BE49-F238E27FC236}">
                <a16:creationId xmlns:a16="http://schemas.microsoft.com/office/drawing/2014/main" id="{80FB6A8B-0829-4209-B5C7-EF702C3B30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828A09-C517-4EAF-9EC0-7765D9F237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32503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EF677A77-B179-4EE9-961C-18584548C57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id="{4167A6AD-5BD4-456C-98B2-BDEBDF292F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96BF1F-0579-4496-BD19-7C5C5469C146}" type="datetimeFigureOut">
              <a:rPr lang="hu-HU" smtClean="0"/>
              <a:t>2021. 05. 05.</a:t>
            </a:fld>
            <a:endParaRPr lang="hu-HU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id="{8A813D03-25D9-4E3A-9E32-63E1837D4C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id="{960A25D8-EBE2-4702-8192-5432ABE775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828A09-C517-4EAF-9EC0-7765D9F237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8614200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>
            <a:extLst>
              <a:ext uri="{FF2B5EF4-FFF2-40B4-BE49-F238E27FC236}">
                <a16:creationId xmlns:a16="http://schemas.microsoft.com/office/drawing/2014/main" id="{01C296FA-743A-4F72-A9A8-BB9578CADC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96BF1F-0579-4496-BD19-7C5C5469C146}" type="datetimeFigureOut">
              <a:rPr lang="hu-HU" smtClean="0"/>
              <a:t>2021. 05. 05.</a:t>
            </a:fld>
            <a:endParaRPr lang="hu-HU"/>
          </a:p>
        </p:txBody>
      </p:sp>
      <p:sp>
        <p:nvSpPr>
          <p:cNvPr id="3" name="Élőláb helye 2">
            <a:extLst>
              <a:ext uri="{FF2B5EF4-FFF2-40B4-BE49-F238E27FC236}">
                <a16:creationId xmlns:a16="http://schemas.microsoft.com/office/drawing/2014/main" id="{6155ED29-F13C-4B96-94FB-FBEC523207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>
            <a:extLst>
              <a:ext uri="{FF2B5EF4-FFF2-40B4-BE49-F238E27FC236}">
                <a16:creationId xmlns:a16="http://schemas.microsoft.com/office/drawing/2014/main" id="{B10E4405-2E43-446B-9B75-A018053EEA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828A09-C517-4EAF-9EC0-7765D9F237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491856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18DC6E75-690B-49AC-AA1E-CCDFFE9302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519B5062-CF87-45DC-B9ED-0D230F9B8A1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CBA5A628-3D04-43A7-8FFC-EF35F8C60FC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F06F9F31-BF37-4600-A1AB-A23B8A9881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96BF1F-0579-4496-BD19-7C5C5469C146}" type="datetimeFigureOut">
              <a:rPr lang="hu-HU" smtClean="0"/>
              <a:t>2021. 05. 05.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567DBF51-0A4D-4C10-B446-DDA733566F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232175DB-17F3-4E53-B425-BFA3195074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828A09-C517-4EAF-9EC0-7765D9F237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411168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857287FD-6A39-45C4-A9DD-2AF37BA6C7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>
            <a:extLst>
              <a:ext uri="{FF2B5EF4-FFF2-40B4-BE49-F238E27FC236}">
                <a16:creationId xmlns:a16="http://schemas.microsoft.com/office/drawing/2014/main" id="{B4A1FEF0-3600-4E02-B820-4EAD809409D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542025EC-2D5D-4EA8-BAD4-C5C772B1B9B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0367B0DF-2812-42AC-85D4-19821F5159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96BF1F-0579-4496-BD19-7C5C5469C146}" type="datetimeFigureOut">
              <a:rPr lang="hu-HU" smtClean="0"/>
              <a:t>2021. 05. 05.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5CA50DC1-7885-4148-AF0D-23586E4C39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5DDE7C8C-2001-4FB6-90AA-53E2770239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828A09-C517-4EAF-9EC0-7765D9F237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779845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C9B6359A-B161-4A65-AFA1-95119D2D5B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92AADC5E-2549-422E-8B3F-EEF83FF0027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EE9C4005-D75E-4C83-8A8F-AB44F4EE684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96BF1F-0579-4496-BD19-7C5C5469C146}" type="datetimeFigureOut">
              <a:rPr lang="hu-HU" smtClean="0"/>
              <a:t>2021. 05. 05.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7DA18B3F-159E-4F94-867A-2CED3C744DB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F6F7EAD8-5CB5-468C-8ADD-858EE7AF522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828A09-C517-4EAF-9EC0-7765D9F2379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8186875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églalap 5">
            <a:extLst>
              <a:ext uri="{FF2B5EF4-FFF2-40B4-BE49-F238E27FC236}">
                <a16:creationId xmlns:a16="http://schemas.microsoft.com/office/drawing/2014/main" id="{7F6E4DF1-0491-4A24-8E59-E3D4E9EFABEA}"/>
              </a:ext>
            </a:extLst>
          </p:cNvPr>
          <p:cNvSpPr/>
          <p:nvPr/>
        </p:nvSpPr>
        <p:spPr>
          <a:xfrm>
            <a:off x="1771650" y="2943224"/>
            <a:ext cx="3328987" cy="98583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err="1"/>
              <a:t>Repeat</a:t>
            </a:r>
            <a:r>
              <a:rPr lang="hu-HU" dirty="0"/>
              <a:t> 3 </a:t>
            </a:r>
            <a:r>
              <a:rPr lang="hu-HU" dirty="0" err="1"/>
              <a:t>times</a:t>
            </a:r>
            <a:endParaRPr lang="hu-HU" dirty="0"/>
          </a:p>
        </p:txBody>
      </p:sp>
      <p:sp>
        <p:nvSpPr>
          <p:cNvPr id="8" name="Téglalap 7">
            <a:extLst>
              <a:ext uri="{FF2B5EF4-FFF2-40B4-BE49-F238E27FC236}">
                <a16:creationId xmlns:a16="http://schemas.microsoft.com/office/drawing/2014/main" id="{BE7C2F71-C34E-49C1-86B7-0237D2425779}"/>
              </a:ext>
            </a:extLst>
          </p:cNvPr>
          <p:cNvSpPr/>
          <p:nvPr/>
        </p:nvSpPr>
        <p:spPr>
          <a:xfrm>
            <a:off x="7343775" y="2943224"/>
            <a:ext cx="3328987" cy="98583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 err="1"/>
              <a:t>Until</a:t>
            </a:r>
            <a:r>
              <a:rPr lang="hu-HU" dirty="0"/>
              <a:t> </a:t>
            </a:r>
            <a:r>
              <a:rPr lang="hu-HU" dirty="0" err="1"/>
              <a:t>Next</a:t>
            </a:r>
            <a:r>
              <a:rPr lang="hu-HU" dirty="0"/>
              <a:t> </a:t>
            </a:r>
            <a:r>
              <a:rPr lang="hu-HU" dirty="0" err="1"/>
              <a:t>Click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30861489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repeatCount="3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repeatCount="indefinite" fill="hold" grpId="0" nodeType="withEffect">
                                  <p:stCondLst>
                                    <p:cond delay="0"/>
                                  </p:stCondLst>
                                  <p:endCondLst>
                                    <p:cond evt="onNext" delay="0">
                                      <p:tgtEl>
                                        <p:sldTgt/>
                                      </p:tgtEl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8" grpId="0" animBg="1"/>
    </p:bldLst>
  </p:timing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6</Words>
  <Application>Microsoft Office PowerPoint</Application>
  <PresentationFormat>Szélesvásznú</PresentationFormat>
  <Paragraphs>2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Office-téma</vt:lpstr>
      <vt:lpstr>PowerPoint-bemutató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fejleszto</dc:creator>
  <cp:lastModifiedBy>fejleszto</cp:lastModifiedBy>
  <cp:revision>8</cp:revision>
  <dcterms:created xsi:type="dcterms:W3CDTF">2021-05-04T13:24:38Z</dcterms:created>
  <dcterms:modified xsi:type="dcterms:W3CDTF">2021-05-05T08:15:48Z</dcterms:modified>
</cp:coreProperties>
</file>

<file path=docProps/thumbnail.jpeg>
</file>